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:a16="http://schemas.microsoft.com/office/drawing/2014/main" xmlns="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:a16="http://schemas.microsoft.com/office/drawing/2014/main" xmlns="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xmlns="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xmlns="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:a16="http://schemas.microsoft.com/office/drawing/2014/main" xmlns="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:a16="http://schemas.microsoft.com/office/drawing/2014/main" xmlns="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:a16="http://schemas.microsoft.com/office/drawing/2014/main" xmlns="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模块四</a:t>
            </a:r>
            <a:r>
              <a:rPr lang="zh-CN" altLang="en-US" baseline="0" dirty="0" smtClean="0">
                <a:solidFill>
                  <a:schemeClr val="tx1"/>
                </a:solidFill>
              </a:rPr>
              <a:t>  </a:t>
            </a:r>
            <a:r>
              <a:rPr lang="zh-CN" altLang="zh-CN" sz="2400" b="1" kern="1200" dirty="0" smtClean="0">
                <a:solidFill>
                  <a:schemeClr val="tx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液压管道连接件的三坐标精密检测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2023/2/21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:a16="http://schemas.microsoft.com/office/drawing/2014/main" xmlns="" id="{B57BCCAA-5143-E88F-0A35-60734B2E80AD}"/>
              </a:ext>
            </a:extLst>
          </p:cNvPr>
          <p:cNvSpPr/>
          <p:nvPr/>
        </p:nvSpPr>
        <p:spPr>
          <a:xfrm>
            <a:off x="4869791" y="3863269"/>
            <a:ext cx="6686105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模块四</a:t>
            </a:r>
            <a:r>
              <a:rPr lang="zh-CN" altLang="zh-CN" sz="2800" b="1" dirty="0"/>
              <a:t>液压管道连接件的三坐标精密检测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2.</a:t>
            </a:r>
            <a:r>
              <a:rPr lang="zh-CN" altLang="zh-CN" dirty="0"/>
              <a:t>主要窗口</a:t>
            </a:r>
            <a:r>
              <a:rPr lang="zh-CN" altLang="zh-CN" dirty="0" smtClean="0"/>
              <a:t>介绍</a:t>
            </a:r>
            <a:endParaRPr lang="zh-CN" alt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56" y="1336092"/>
            <a:ext cx="5800000" cy="391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352" y="1308652"/>
            <a:ext cx="3429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738313"/>
            <a:ext cx="61341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课后</a:t>
            </a:r>
            <a:r>
              <a:rPr lang="zh-CN" altLang="zh-CN" b="1" dirty="0" smtClean="0"/>
              <a:t>想一想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倾斜孔的测量方法。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自动测量圆时，为何出现</a:t>
            </a:r>
            <a:r>
              <a:rPr lang="en-US" altLang="zh-CN" dirty="0"/>
              <a:t>“</a:t>
            </a:r>
            <a:r>
              <a:rPr lang="zh-CN" altLang="zh-CN" dirty="0"/>
              <a:t>角向量平行于中心线向量</a:t>
            </a:r>
            <a:r>
              <a:rPr lang="en-US" altLang="zh-CN" dirty="0"/>
              <a:t>”</a:t>
            </a:r>
            <a:r>
              <a:rPr lang="zh-CN" altLang="zh-CN" dirty="0"/>
              <a:t>？ 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能否用普通的球型测杆测螺纹孔？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在自动测量圆的过程中，总是出现一条提示信息：是否读取新的测头位置？问如何消除 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编辑程序时，自动测量圆后，总是理论值</a:t>
            </a:r>
            <a:r>
              <a:rPr lang="en-US" altLang="zh-CN" dirty="0"/>
              <a:t>=</a:t>
            </a:r>
            <a:r>
              <a:rPr lang="zh-CN" altLang="zh-CN" dirty="0"/>
              <a:t>实测值，再次执行后，发现两值不同。 </a:t>
            </a:r>
          </a:p>
          <a:p>
            <a:r>
              <a:rPr lang="en-US" altLang="zh-CN" dirty="0"/>
              <a:t>6.</a:t>
            </a:r>
            <a:r>
              <a:rPr lang="zh-CN" altLang="zh-CN" dirty="0"/>
              <a:t>如何将半球测量得更准确？为何重复性很差？ </a:t>
            </a:r>
          </a:p>
          <a:p>
            <a:r>
              <a:rPr lang="en-US" altLang="zh-CN" dirty="0"/>
              <a:t>7.</a:t>
            </a:r>
            <a:r>
              <a:rPr lang="zh-CN" altLang="zh-CN" dirty="0"/>
              <a:t>当特征元素标号用中文</a:t>
            </a:r>
            <a:r>
              <a:rPr lang="en-US" altLang="zh-CN" dirty="0"/>
              <a:t>“</a:t>
            </a:r>
            <a:r>
              <a:rPr lang="zh-CN" altLang="zh-CN" dirty="0"/>
              <a:t>最</a:t>
            </a:r>
            <a:r>
              <a:rPr lang="en-US" altLang="zh-CN" dirty="0"/>
              <a:t>”</a:t>
            </a:r>
            <a:r>
              <a:rPr lang="zh-CN" altLang="zh-CN" dirty="0"/>
              <a:t>，</a:t>
            </a:r>
            <a:r>
              <a:rPr lang="en-US" altLang="zh-CN" dirty="0"/>
              <a:t>“</a:t>
            </a:r>
            <a:r>
              <a:rPr lang="zh-CN" altLang="zh-CN" dirty="0"/>
              <a:t>销</a:t>
            </a:r>
            <a:r>
              <a:rPr lang="en-US" altLang="zh-CN" dirty="0"/>
              <a:t>”</a:t>
            </a:r>
            <a:r>
              <a:rPr lang="zh-CN" altLang="zh-CN" dirty="0"/>
              <a:t>等汉字时，软件退出？</a:t>
            </a:r>
          </a:p>
          <a:p>
            <a:r>
              <a:rPr lang="en-US" altLang="zh-CN" dirty="0"/>
              <a:t>8.</a:t>
            </a:r>
            <a:r>
              <a:rPr lang="zh-CN" altLang="zh-CN" dirty="0"/>
              <a:t>自动测量小圆时，测针移动到孔外。</a:t>
            </a:r>
          </a:p>
          <a:p>
            <a:r>
              <a:rPr lang="en-US" altLang="zh-CN" dirty="0"/>
              <a:t>9.</a:t>
            </a:r>
            <a:r>
              <a:rPr lang="zh-CN" altLang="zh-CN" dirty="0"/>
              <a:t>打开自动特征对话框，用手动方式进行圆的测量，以获得此圆的数据进行自动测量，但发现结果不正确？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任务二 </a:t>
            </a:r>
            <a:r>
              <a:rPr lang="en-US" altLang="zh-CN" b="1" dirty="0"/>
              <a:t>116-9868-0901 </a:t>
            </a:r>
            <a:r>
              <a:rPr lang="zh-CN" altLang="zh-CN" b="1" dirty="0"/>
              <a:t>液压管道连接件的</a:t>
            </a:r>
            <a:r>
              <a:rPr lang="zh-CN" altLang="zh-CN" b="1" dirty="0" smtClean="0"/>
              <a:t>测量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任务描述：</a:t>
            </a:r>
            <a:endParaRPr lang="zh-CN" altLang="zh-CN" dirty="0"/>
          </a:p>
          <a:p>
            <a:r>
              <a:rPr lang="zh-CN" altLang="zh-CN" dirty="0"/>
              <a:t>在项目三中，我们学习了台虎钳的测绘，已经基本了解了一个完整的测量程序的编制步骤。现在我们需要通过完成项目四的任务，学习液压管道连接件的自动测量相关知识，以及形位公差尺寸触测、评价等知识。</a:t>
            </a:r>
          </a:p>
          <a:p>
            <a:r>
              <a:rPr lang="zh-CN" altLang="zh-CN" dirty="0"/>
              <a:t>学校产学研组接到一批企业产品订单，零件图如图所示，数量为</a:t>
            </a:r>
            <a:r>
              <a:rPr lang="en-US" altLang="zh-CN" dirty="0"/>
              <a:t>10</a:t>
            </a:r>
            <a:r>
              <a:rPr lang="zh-CN" altLang="zh-CN" dirty="0"/>
              <a:t>件，产品已经加工完成。现企业要求提供三坐标检测的产品出货报告。本次的任务是完成该零件部分尺寸的自动测量工作。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任务链接：</a:t>
            </a:r>
            <a:endParaRPr lang="zh-CN" altLang="zh-CN" dirty="0"/>
          </a:p>
          <a:p>
            <a:r>
              <a:rPr lang="zh-CN" altLang="zh-CN" b="1" dirty="0"/>
              <a:t>一、测量前的准备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243" y="2225331"/>
            <a:ext cx="371475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二、手动特征</a:t>
            </a:r>
            <a:r>
              <a:rPr lang="zh-CN" altLang="zh-CN" b="1" dirty="0" smtClean="0"/>
              <a:t>采集</a:t>
            </a:r>
            <a:endParaRPr lang="zh-CN" alt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863" y="1363663"/>
            <a:ext cx="4209349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>2.</a:t>
            </a:r>
            <a:r>
              <a:rPr lang="zh-CN" altLang="zh-CN" b="1" dirty="0"/>
              <a:t>常用特征采集过程简要</a:t>
            </a:r>
            <a:r>
              <a:rPr lang="zh-CN" altLang="zh-CN" b="1" dirty="0" smtClean="0"/>
              <a:t>步骤</a:t>
            </a:r>
            <a:endParaRPr lang="zh-CN" alt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776" y="2727456"/>
            <a:ext cx="4009524" cy="208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）手动采集直线</a:t>
            </a:r>
          </a:p>
          <a:p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2128838"/>
            <a:ext cx="41243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）手动采集平面</a:t>
            </a:r>
          </a:p>
          <a:p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2252663"/>
            <a:ext cx="366712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）手动采集圆</a:t>
            </a:r>
          </a:p>
          <a:p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38" y="2171700"/>
            <a:ext cx="35909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模块</a:t>
            </a:r>
            <a:r>
              <a:rPr lang="zh-CN" altLang="zh-CN" dirty="0" smtClean="0"/>
              <a:t>描述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</a:t>
            </a:r>
            <a:r>
              <a:rPr lang="zh-CN" altLang="zh-CN" dirty="0" smtClean="0"/>
              <a:t>通过</a:t>
            </a:r>
            <a:r>
              <a:rPr lang="zh-CN" altLang="zh-CN" dirty="0"/>
              <a:t>用三坐标测量机对液压管道连接件进行测量，检验学生运用所学知识（零件坐标系的建立、自动测量圆、圆柱等特征，测量程序运行时的参数设置、尺寸误差的评价和测量报告等）的巩固，以便为后续课程及学生其精密测量能力加强奠定基础。</a:t>
            </a:r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60063" y="2484740"/>
            <a:ext cx="5274310" cy="382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438843" y="2170113"/>
          <a:ext cx="5279390" cy="32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8157"/>
                <a:gridCol w="992457"/>
                <a:gridCol w="1584388"/>
                <a:gridCol w="1584388"/>
              </a:tblGrid>
              <a:tr h="241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几何特征类型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推荐测点数（尺寸位置）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推荐测点数（形状）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说明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点（一维和三维）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手动点为一维点，矢量点为三维点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7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r>
                        <a:rPr lang="en-US" sz="1050" kern="100">
                          <a:effectLst/>
                        </a:rPr>
                        <a:t>(</a:t>
                      </a:r>
                      <a:r>
                        <a:rPr lang="zh-CN" sz="1050" kern="100">
                          <a:effectLst/>
                        </a:rPr>
                        <a:t>二维</a:t>
                      </a:r>
                      <a:r>
                        <a:rPr lang="en-US" sz="1050" kern="100">
                          <a:effectLst/>
                        </a:rPr>
                        <a:t>)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最大范围分布测量点（布点法）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平面（三维）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9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最大范围分布测量点（布点法）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圆（二维）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最大范围分布测量点（布点法）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6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圆柱（三维）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/2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/4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为了得到直线度信息，至少测量四层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0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/3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为了得到圆柱度信息，每层至少测量四层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2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圆锥（三维）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/2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/4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为了得到直线度信息，至少测量</a:t>
                      </a:r>
                      <a:r>
                        <a:rPr lang="en-US" sz="1050" kern="100">
                          <a:effectLst/>
                        </a:rPr>
                        <a:t>4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6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/3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为了得到圆度信息，每层至少测量</a:t>
                      </a:r>
                      <a:r>
                        <a:rPr lang="en-US" sz="1050" kern="100">
                          <a:effectLst/>
                        </a:rPr>
                        <a:t>5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7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球（三维）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9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/3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14</a:t>
                      </a:r>
                      <a:r>
                        <a:rPr lang="zh-CN" sz="1050" kern="100">
                          <a:effectLst/>
                        </a:rPr>
                        <a:t>点</a:t>
                      </a:r>
                      <a:r>
                        <a:rPr lang="en-US" sz="1050" kern="100">
                          <a:effectLst/>
                        </a:rPr>
                        <a:t>/4</a:t>
                      </a:r>
                      <a:r>
                        <a:rPr lang="zh-CN" sz="1050" kern="100">
                          <a:effectLst/>
                        </a:rPr>
                        <a:t>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为了得到圆度信息，测点分布为</a:t>
                      </a:r>
                      <a:r>
                        <a:rPr lang="en-US" sz="1050" kern="100" dirty="0">
                          <a:effectLst/>
                        </a:rPr>
                        <a:t>5+5+3+1</a:t>
                      </a:r>
                      <a:endParaRPr lang="zh-CN" sz="105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38525" y="21701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4-0-1 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几何特征测量策略及推荐测点数</a:t>
            </a:r>
            <a:endParaRPr kumimoji="0" lang="zh-CN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三</a:t>
            </a:r>
            <a:r>
              <a:rPr lang="en-US" altLang="zh-CN" b="1" dirty="0"/>
              <a:t>.</a:t>
            </a:r>
            <a:r>
              <a:rPr lang="zh-CN" altLang="zh-CN" b="1" dirty="0"/>
              <a:t>坐标系确认并找</a:t>
            </a:r>
            <a:r>
              <a:rPr lang="zh-CN" altLang="zh-CN" b="1" dirty="0" smtClean="0"/>
              <a:t>正</a:t>
            </a:r>
            <a:endParaRPr lang="zh-CN" alt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71" y="1413170"/>
            <a:ext cx="5533333" cy="471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>2.</a:t>
            </a:r>
            <a:r>
              <a:rPr lang="zh-CN" altLang="zh-CN" b="1" dirty="0"/>
              <a:t>坐标系找正方法及</a:t>
            </a:r>
            <a:r>
              <a:rPr lang="zh-CN" altLang="zh-CN" b="1" dirty="0" smtClean="0"/>
              <a:t>过程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0215" y="1491145"/>
            <a:ext cx="9782175" cy="206692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45856" y="4160354"/>
            <a:ext cx="8746283" cy="12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2847" y="1072115"/>
            <a:ext cx="4229364" cy="48133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6095999" y="1157287"/>
            <a:ext cx="4319905" cy="151447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6228673" y="2929476"/>
            <a:ext cx="4319905" cy="296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四、自动</a:t>
            </a:r>
            <a:r>
              <a:rPr lang="zh-CN" altLang="zh-CN" b="1" dirty="0" smtClean="0"/>
              <a:t>特征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2375" y="1517336"/>
            <a:ext cx="6992326" cy="450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931602" y="1190625"/>
            <a:ext cx="432879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458845" y="2464117"/>
            <a:ext cx="5274310" cy="192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04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20456" y="2114508"/>
            <a:ext cx="4980305" cy="233743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7738013" y="2545037"/>
            <a:ext cx="233743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04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223" y="1639750"/>
            <a:ext cx="50482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8040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638" y="1028700"/>
            <a:ext cx="58007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80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任务一 三坐标测量过程简</a:t>
            </a:r>
            <a:r>
              <a:rPr lang="zh-CN" altLang="zh-CN" b="1" dirty="0" smtClean="0"/>
              <a:t>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任务描述：</a:t>
            </a:r>
            <a:endParaRPr lang="zh-CN" altLang="zh-CN" dirty="0"/>
          </a:p>
          <a:p>
            <a:r>
              <a:rPr lang="zh-CN" altLang="zh-CN" dirty="0"/>
              <a:t>掌握三坐标测量机的工作原理，能够正确地使用三坐标测量机，并掌握三坐标测量步骤。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）、三坐标测量机建立坐标的原理是什么？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）、三坐标测量机测量前准备工作有哪些？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）、三坐标测量机测头校验有哪些步骤？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286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1928813"/>
            <a:ext cx="5572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8040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602990" y="1370013"/>
          <a:ext cx="4951095" cy="48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5465"/>
                <a:gridCol w="535305"/>
                <a:gridCol w="810260"/>
                <a:gridCol w="899795"/>
                <a:gridCol w="630555"/>
                <a:gridCol w="152971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输入特征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6667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注释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套用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在输入特征的质心构造点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隅角点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在三个平面的交叉处构造点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垂射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锥体、柱体、直线、槽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第一个特征垂射到第二个直线特征上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相交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锥体、柱体、直线、槽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锥体、柱体、直线、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槽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在两个特征的线性属性交叉处构造点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中点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在输入的质心之间构造中点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矢量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距离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利用任意两个特征质心点构造第三个点。在两个质心点连线方向上，以第二个特征的质心为基准构造点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偏置点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需要对应于输入元素</a:t>
                      </a:r>
                      <a:r>
                        <a:rPr lang="en-US" sz="1050" kern="100">
                          <a:effectLst/>
                        </a:rPr>
                        <a:t>X</a:t>
                      </a:r>
                      <a:r>
                        <a:rPr lang="zh-CN" sz="1050" kern="100">
                          <a:effectLst/>
                        </a:rPr>
                        <a:t>、</a:t>
                      </a:r>
                      <a:r>
                        <a:rPr lang="en-US" sz="1050" kern="100">
                          <a:effectLst/>
                        </a:rPr>
                        <a:t>Y</a:t>
                      </a:r>
                      <a:r>
                        <a:rPr lang="zh-CN" sz="1050" kern="100">
                          <a:effectLst/>
                        </a:rPr>
                        <a:t>、和</a:t>
                      </a:r>
                      <a:r>
                        <a:rPr lang="en-US" sz="1050" kern="100">
                          <a:effectLst/>
                        </a:rPr>
                        <a:t>Z</a:t>
                      </a:r>
                      <a:r>
                        <a:rPr lang="zh-CN" sz="1050" kern="100">
                          <a:effectLst/>
                        </a:rPr>
                        <a:t>的坐标值的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个偏置量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原点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在坐标系原点处构造点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刺穿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锥体、柱体、直线、槽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锥体、柱体、平面、球体、圆、椭圆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在特征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刺穿特征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的曲面处构造点。选择顺序很重要。如果第一个特征是直线，则方向很重要。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投影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或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输入特征</a:t>
                      </a:r>
                      <a:r>
                        <a:rPr lang="en-US" sz="1050" kern="100" dirty="0">
                          <a:effectLst/>
                        </a:rPr>
                        <a:t>1</a:t>
                      </a:r>
                      <a:r>
                        <a:rPr lang="zh-CN" sz="1050" kern="100" dirty="0">
                          <a:effectLst/>
                        </a:rPr>
                        <a:t>的质心点射影到特征</a:t>
                      </a:r>
                      <a:r>
                        <a:rPr lang="en-US" sz="1050" kern="100" dirty="0">
                          <a:effectLst/>
                        </a:rPr>
                        <a:t>2</a:t>
                      </a:r>
                      <a:r>
                        <a:rPr lang="zh-CN" sz="1050" kern="100" dirty="0">
                          <a:effectLst/>
                        </a:rPr>
                        <a:t>或工作平面上</a:t>
                      </a:r>
                      <a:endParaRPr lang="zh-CN" sz="105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03625" y="13700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4-0-2 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点 </a:t>
            </a:r>
            <a:endParaRPr kumimoji="0" lang="zh-CN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465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640455" y="1610043"/>
          <a:ext cx="4876165" cy="43205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5625"/>
                <a:gridCol w="810260"/>
                <a:gridCol w="900430"/>
                <a:gridCol w="899795"/>
                <a:gridCol w="171005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输入特征数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注释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坐标轴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构造通过坐标系原点的直线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最佳拟合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至少需要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个输入特征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使用输入来构造最佳拟合直线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最佳拟合重新补偿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至少需要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个输入特征（其中一个必须是点）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在输入特征的质心构造直线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套用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在输入特征的质心构造直线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相交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在两个平面的相交处构造直线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中分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直线、锥体、柱体、槽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直线、锥体、柱体、槽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在输入特征之间构造中线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偏置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至少需要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个输入特征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构造一条相对于输入元素具有制定偏移量的直线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平行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构造平行于第一个特征，且通过第二个特征的直线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垂直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构造垂直于第一个特征，且通过第二个特征的直线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投影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或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使用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个输入特征将直线射影到特征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或工作平面上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翻转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利用翻转矢量构造通过输入特征的直线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扫描段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扫描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由开放路径或闭合路径扫描的一部分构造直线。</a:t>
                      </a:r>
                      <a:endParaRPr lang="zh-CN" sz="105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40138" y="16097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4-0-3 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线</a:t>
            </a:r>
            <a:endParaRPr kumimoji="0" lang="zh-CN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4658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379788" y="1530033"/>
          <a:ext cx="5397500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7380"/>
                <a:gridCol w="1127760"/>
                <a:gridCol w="1302385"/>
                <a:gridCol w="539750"/>
                <a:gridCol w="521970"/>
                <a:gridCol w="127825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输入特征数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注释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坐标轴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000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在坐标系原点处构造平面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最佳拟合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至少需要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个输入特征。（其中一个必须是点）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利用输入特征构造最佳拟合平面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最佳拟合重新补偿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至少需要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个输入特征。（其中一个必须是点）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利用输入特征构造最佳拟合平面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套用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在输入特征的质心构造平面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高点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个特征组（至少使用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个特征）或者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个扫描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如果输入为特征组，则使用任意特征；如果输入为扫描，则使用片区扫描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利用最高可用点来构造平面。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中分面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在输入的质心之间构造中平面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偏置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至少需要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个输入特征。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构造偏置于每个输入特征的平面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平行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构造平行于第一个特征，且通过第二个特征的平面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垂直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构造垂直于第一个特征，且通过第二个特征的平面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翻转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利用翻转矢量构造通过输入特征的平面</a:t>
                      </a:r>
                      <a:endParaRPr lang="zh-CN" sz="105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79788" y="15303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4-0-4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面</a:t>
            </a:r>
            <a:endParaRPr kumimoji="0" lang="zh-CN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endParaRPr kumimoji="0" lang="zh-CN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4658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513138" y="1370013"/>
          <a:ext cx="5130799" cy="48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9413"/>
                <a:gridCol w="793423"/>
                <a:gridCol w="709413"/>
                <a:gridCol w="709413"/>
                <a:gridCol w="709413"/>
                <a:gridCol w="1499724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输入特征数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特征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注释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最佳拟合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个输入特征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利用输入的特征构造最佳拟合圆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最佳拟合重新补偿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至少</a:t>
                      </a: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个输入特征（其中一个必须为点特征）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利用输入的特征构造最佳拟合圆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套用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在输入特征的质心构造圆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圆锥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在锥体指定的直径或高度构造圆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相交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圆、球、锥、或柱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在圆弧特征于平面、锥体或柱体相交处构造圆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圆，球、锥，或柱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锥或柱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锥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投影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或</a:t>
                      </a: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个输入特征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任意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面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r>
                        <a:rPr lang="zh-CN" sz="1050" kern="100">
                          <a:effectLst/>
                        </a:rPr>
                        <a:t>输入特征将会向工作平面投影构造圆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翻转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翻转矢量后构造圆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r>
                        <a:rPr lang="zh-CN" sz="1050" kern="100">
                          <a:effectLst/>
                        </a:rPr>
                        <a:t>条线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公切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构造出与两条直线都相切的圆。注意两条直线的矢量方向于构造处出的圆的位置有关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条线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公切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直线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构造出与两条直线都相切的圆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扫描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片段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扫描特征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-</a:t>
                      </a:r>
                      <a:endParaRPr lang="zh-CN" sz="105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利用开线扫描或闭线扫描的一部分构造圆。</a:t>
                      </a:r>
                      <a:endParaRPr lang="zh-CN" sz="105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13138" y="13700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4-0-5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圆</a:t>
            </a:r>
            <a:endParaRPr kumimoji="0" lang="zh-CN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六、运动辅助移动点及运动参数</a:t>
            </a:r>
            <a:r>
              <a:rPr lang="zh-CN" altLang="zh-CN" b="1" dirty="0" smtClean="0"/>
              <a:t>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运动辅助点</a:t>
            </a:r>
            <a:endParaRPr lang="zh-CN" altLang="zh-CN" dirty="0"/>
          </a:p>
          <a:p>
            <a:r>
              <a:rPr lang="en-US" altLang="zh-CN" b="1" dirty="0"/>
              <a:t>2.</a:t>
            </a:r>
            <a:r>
              <a:rPr lang="zh-CN" altLang="zh-CN" b="1" dirty="0"/>
              <a:t>运动参数设置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1447800"/>
            <a:ext cx="56769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七、尺寸</a:t>
            </a:r>
            <a:r>
              <a:rPr lang="zh-CN" altLang="zh-CN" b="1" dirty="0" smtClean="0"/>
              <a:t>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特征位置 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441" y="328613"/>
            <a:ext cx="5629275" cy="620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63" y="1924050"/>
            <a:ext cx="5705475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八、编辑、执行程序以及报告</a:t>
            </a:r>
            <a:r>
              <a:rPr lang="zh-CN" altLang="zh-CN" b="1" dirty="0" smtClean="0"/>
              <a:t>生成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自动移动</a:t>
            </a:r>
            <a:endParaRPr lang="zh-CN" altLang="zh-CN" dirty="0"/>
          </a:p>
          <a:p>
            <a:r>
              <a:rPr lang="zh-CN" altLang="zh-CN" dirty="0"/>
              <a:t>自动机不同于手动机的最大地方是在执行程序时，需要注意测头在两个特征点之间怎样移动。 有以下两种方法设置移动方式：</a:t>
            </a:r>
          </a:p>
          <a:p>
            <a:r>
              <a:rPr lang="en-US" altLang="zh-CN" b="1" dirty="0"/>
              <a:t>2.</a:t>
            </a:r>
            <a:r>
              <a:rPr lang="zh-CN" altLang="zh-CN" b="1" dirty="0"/>
              <a:t>标记程序</a:t>
            </a:r>
            <a:endParaRPr lang="zh-CN" altLang="zh-CN" dirty="0"/>
          </a:p>
          <a:p>
            <a:r>
              <a:rPr lang="zh-CN" altLang="zh-CN" dirty="0"/>
              <a:t>默认编辑窗口中的所有程序都是将要执行的语句。如果按照需求，取消执行某些元素或是段落，可使用如下菜单，取消标记。</a:t>
            </a:r>
          </a:p>
          <a:p>
            <a:r>
              <a:rPr lang="en-US" altLang="zh-CN" b="1" dirty="0"/>
              <a:t>3.</a:t>
            </a:r>
            <a:r>
              <a:rPr lang="zh-CN" altLang="zh-CN" b="1" dirty="0"/>
              <a:t>执行程序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）全部执行</a:t>
            </a:r>
          </a:p>
          <a:p>
            <a:r>
              <a:rPr lang="zh-CN" altLang="zh-CN" dirty="0"/>
              <a:t>如果更换了新的被测工件，“全部执行”——从手动建坐标系开始执行程序。 按照提示手动采点 （建立手动坐标系）后，程序将自动执行。</a:t>
            </a:r>
          </a:p>
          <a:p>
            <a:r>
              <a:rPr lang="zh-CN" altLang="zh-CN" dirty="0"/>
              <a:t>假如没有更换被测工件或是装夹工件的夹具是固定的，选择</a:t>
            </a:r>
            <a:r>
              <a:rPr lang="en-US" altLang="zh-CN" dirty="0"/>
              <a:t> “</a:t>
            </a:r>
            <a:r>
              <a:rPr lang="zh-CN" altLang="zh-CN" dirty="0"/>
              <a:t>清除标记</a:t>
            </a:r>
            <a:r>
              <a:rPr lang="en-US" altLang="zh-CN" dirty="0"/>
              <a:t>” </a:t>
            </a:r>
            <a:r>
              <a:rPr lang="zh-CN" altLang="zh-CN" dirty="0"/>
              <a:t>清除所有已标记特征 ； 选择</a:t>
            </a:r>
            <a:r>
              <a:rPr lang="en-US" altLang="zh-CN" dirty="0"/>
              <a:t> “</a:t>
            </a:r>
            <a:r>
              <a:rPr lang="zh-CN" altLang="zh-CN" dirty="0"/>
              <a:t>标记所有</a:t>
            </a:r>
            <a:r>
              <a:rPr lang="en-US" altLang="zh-CN" dirty="0"/>
              <a:t>” </a:t>
            </a:r>
            <a:r>
              <a:rPr lang="zh-CN" altLang="zh-CN" dirty="0"/>
              <a:t>标记程序中所有特征 ；提示：是否要标记手动建坐标系特征？ 选择</a:t>
            </a:r>
            <a:r>
              <a:rPr lang="en-US" altLang="zh-CN" dirty="0"/>
              <a:t>“</a:t>
            </a:r>
            <a:r>
              <a:rPr lang="zh-CN" altLang="zh-CN" dirty="0"/>
              <a:t>否</a:t>
            </a:r>
            <a:r>
              <a:rPr lang="en-US" altLang="zh-CN" dirty="0"/>
              <a:t>”</a:t>
            </a:r>
            <a:r>
              <a:rPr lang="zh-CN" altLang="zh-CN" dirty="0"/>
              <a:t>，</a:t>
            </a:r>
            <a:r>
              <a:rPr lang="en-US" altLang="zh-CN" dirty="0"/>
              <a:t>“</a:t>
            </a:r>
            <a:r>
              <a:rPr lang="zh-CN" altLang="zh-CN" dirty="0"/>
              <a:t>全部执行”程序将自动执行。或者是选择手动建坐标系特征，“标记”，即可以取消对这些特征的标记，</a:t>
            </a:r>
            <a:r>
              <a:rPr lang="en-US" altLang="zh-CN" dirty="0"/>
              <a:t> “</a:t>
            </a:r>
            <a:r>
              <a:rPr lang="zh-CN" altLang="zh-CN" dirty="0"/>
              <a:t>全部执行</a:t>
            </a:r>
            <a:r>
              <a:rPr lang="en-US" altLang="zh-CN" dirty="0"/>
              <a:t>”</a:t>
            </a:r>
            <a:r>
              <a:rPr lang="zh-CN" altLang="zh-CN" dirty="0"/>
              <a:t>程序将自动执行。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）部分执行</a:t>
            </a:r>
          </a:p>
          <a:p>
            <a:r>
              <a:rPr lang="zh-CN" altLang="zh-CN" dirty="0"/>
              <a:t>①执行特征</a:t>
            </a:r>
            <a:r>
              <a:rPr lang="en-US" altLang="zh-CN" dirty="0"/>
              <a:t>(CTRL+E)</a:t>
            </a:r>
            <a:r>
              <a:rPr lang="zh-CN" altLang="zh-CN" dirty="0"/>
              <a:t>：执行光标所在处的程序或特征； </a:t>
            </a:r>
          </a:p>
          <a:p>
            <a:r>
              <a:rPr lang="zh-CN" altLang="zh-CN" dirty="0"/>
              <a:t>②从光标处执行</a:t>
            </a:r>
            <a:r>
              <a:rPr lang="en-US" altLang="zh-CN" dirty="0"/>
              <a:t>(CTRL+U)</a:t>
            </a:r>
            <a:r>
              <a:rPr lang="zh-CN" altLang="zh-CN" dirty="0"/>
              <a:t>：程序将从当前光标位置开始执行程序，直到程序的末尾；</a:t>
            </a:r>
          </a:p>
          <a:p>
            <a:r>
              <a:rPr lang="zh-CN" altLang="zh-CN" dirty="0"/>
              <a:t>③执行块</a:t>
            </a:r>
            <a:r>
              <a:rPr lang="en-US" altLang="zh-CN" dirty="0"/>
              <a:t>(CTRL+L)</a:t>
            </a:r>
            <a:r>
              <a:rPr lang="zh-CN" altLang="zh-CN" dirty="0"/>
              <a:t>：首先选择并标记要执行的区块，然后选择执行块命令。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4.</a:t>
            </a:r>
            <a:r>
              <a:rPr lang="zh-CN" altLang="zh-CN" b="1" dirty="0"/>
              <a:t>种标准报告模版</a:t>
            </a:r>
            <a:endParaRPr lang="zh-CN" altLang="zh-CN" dirty="0"/>
          </a:p>
          <a:p>
            <a:r>
              <a:rPr lang="zh-CN" altLang="zh-CN" dirty="0"/>
              <a:t>报告模板是对报告的一种描述。模板描述了</a:t>
            </a:r>
            <a:r>
              <a:rPr lang="en-US" altLang="zh-CN" dirty="0"/>
              <a:t> PC-DMIS </a:t>
            </a:r>
            <a:r>
              <a:rPr lang="zh-CN" altLang="zh-CN" dirty="0"/>
              <a:t>使用什么方式创建报告，以及数据的表现形式。软件带有</a:t>
            </a:r>
            <a:r>
              <a:rPr lang="en-US" altLang="zh-CN" dirty="0"/>
              <a:t> 6 </a:t>
            </a:r>
            <a:r>
              <a:rPr lang="zh-CN" altLang="zh-CN" dirty="0"/>
              <a:t>个标准模板，一个报告模板可用于多个零件程序。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一、</a:t>
            </a:r>
            <a:r>
              <a:rPr lang="zh-CN" altLang="zh-CN" dirty="0"/>
              <a:t>三坐标测量前的准备</a:t>
            </a:r>
            <a:r>
              <a:rPr lang="zh-CN" altLang="zh-CN" dirty="0" smtClean="0"/>
              <a:t>工作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252" y="2732218"/>
            <a:ext cx="3028571" cy="207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921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/>
              <a:t>课后</a:t>
            </a:r>
            <a:r>
              <a:rPr lang="zh-CN" altLang="zh-CN" b="1" smtClean="0"/>
              <a:t>想一想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1.</a:t>
            </a:r>
            <a:r>
              <a:rPr lang="zh-CN" altLang="zh-CN" dirty="0"/>
              <a:t>评价两点之间距离时（</a:t>
            </a:r>
            <a:r>
              <a:rPr lang="en-US" altLang="zh-CN" dirty="0"/>
              <a:t>Z </a:t>
            </a:r>
            <a:r>
              <a:rPr lang="zh-CN" altLang="zh-CN" dirty="0"/>
              <a:t>坐标方向）结果错误，报告值评价结果明显偏离真实值。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自动测量圆时，结果超差？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如何求圆锥的锥角？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用三坐标和内径表测量内孔的孔径，为何三坐标测量的值有所不同？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在求二维距离时为何没有需要的轴向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6.</a:t>
            </a:r>
            <a:r>
              <a:rPr lang="zh-CN" altLang="zh-CN" dirty="0"/>
              <a:t>为何我做的两个平面之间的距离重复性很不好，反而求两维距离比较准确，重复性也好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7.</a:t>
            </a:r>
            <a:r>
              <a:rPr lang="zh-CN" altLang="zh-CN" dirty="0"/>
              <a:t>求两个平面的距离，选择顺序不一样，得到的结果不一样</a:t>
            </a:r>
            <a:r>
              <a:rPr lang="en-US" altLang="zh-CN" dirty="0"/>
              <a:t>?</a:t>
            </a:r>
            <a:endParaRPr lang="zh-CN" altLang="zh-CN" dirty="0"/>
          </a:p>
          <a:p>
            <a:r>
              <a:rPr lang="en-US" altLang="zh-CN" dirty="0"/>
              <a:t>8.</a:t>
            </a:r>
            <a:r>
              <a:rPr lang="zh-CN" altLang="zh-CN" dirty="0"/>
              <a:t>测椭圆，如何怎样评价长轴和短轴？</a:t>
            </a:r>
          </a:p>
          <a:p>
            <a:r>
              <a:rPr lang="en-US" altLang="zh-CN" dirty="0"/>
              <a:t>9.</a:t>
            </a:r>
            <a:r>
              <a:rPr lang="zh-CN" altLang="zh-CN" dirty="0"/>
              <a:t>复合位置度如何理解？</a:t>
            </a:r>
          </a:p>
          <a:p>
            <a:r>
              <a:rPr lang="en-US" altLang="zh-CN" dirty="0"/>
              <a:t>10.</a:t>
            </a:r>
            <a:r>
              <a:rPr lang="zh-CN" altLang="zh-CN" dirty="0"/>
              <a:t>如何理解轮廓度里仅形状和形状位置这两个选项？</a:t>
            </a:r>
          </a:p>
          <a:p>
            <a:r>
              <a:rPr lang="en-US" altLang="zh-CN" dirty="0"/>
              <a:t>11.</a:t>
            </a:r>
            <a:r>
              <a:rPr lang="zh-CN" altLang="zh-CN" dirty="0"/>
              <a:t>在计算位置度时，选择</a:t>
            </a:r>
            <a:r>
              <a:rPr lang="en-US" altLang="zh-CN" dirty="0"/>
              <a:t>“</a:t>
            </a:r>
            <a:r>
              <a:rPr lang="zh-CN" altLang="zh-CN" dirty="0"/>
              <a:t>匹配基准</a:t>
            </a:r>
            <a:r>
              <a:rPr lang="en-US" altLang="zh-CN" dirty="0"/>
              <a:t>”</a:t>
            </a:r>
            <a:r>
              <a:rPr lang="zh-CN" altLang="zh-CN" dirty="0"/>
              <a:t>后，元素坐标与坐标系下的相差很多，为什么？ </a:t>
            </a:r>
          </a:p>
          <a:p>
            <a:r>
              <a:rPr lang="en-US" altLang="zh-CN" dirty="0"/>
              <a:t>12.</a:t>
            </a:r>
            <a:r>
              <a:rPr lang="zh-CN" altLang="zh-CN" dirty="0"/>
              <a:t>评价位置度的报告中，</a:t>
            </a:r>
            <a:r>
              <a:rPr lang="en-US" altLang="zh-CN" dirty="0"/>
              <a:t>“</a:t>
            </a:r>
            <a:r>
              <a:rPr lang="zh-CN" altLang="zh-CN" dirty="0"/>
              <a:t>补偿</a:t>
            </a:r>
            <a:r>
              <a:rPr lang="en-US" altLang="zh-CN" dirty="0"/>
              <a:t>”</a:t>
            </a:r>
            <a:r>
              <a:rPr lang="zh-CN" altLang="zh-CN" dirty="0"/>
              <a:t>的含义是什么？ </a:t>
            </a:r>
          </a:p>
          <a:p>
            <a:r>
              <a:rPr lang="en-US" altLang="zh-CN" dirty="0"/>
              <a:t>13.</a:t>
            </a:r>
            <a:r>
              <a:rPr lang="zh-CN" altLang="zh-CN" dirty="0"/>
              <a:t>如何求</a:t>
            </a:r>
            <a:r>
              <a:rPr lang="en-US" altLang="zh-CN" dirty="0"/>
              <a:t> 2 </a:t>
            </a:r>
            <a:r>
              <a:rPr lang="zh-CN" altLang="zh-CN" dirty="0"/>
              <a:t>个圆的对称度？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683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二、</a:t>
            </a:r>
            <a:r>
              <a:rPr lang="zh-CN" altLang="zh-CN" dirty="0"/>
              <a:t>三坐标测量机开关机</a:t>
            </a:r>
            <a:r>
              <a:rPr lang="zh-CN" altLang="zh-CN" dirty="0" smtClean="0"/>
              <a:t>测试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1.</a:t>
            </a:r>
            <a:r>
              <a:rPr lang="zh-CN" altLang="zh-CN" dirty="0"/>
              <a:t>开机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）开机前准备工作：</a:t>
            </a:r>
          </a:p>
          <a:p>
            <a:r>
              <a:rPr lang="en-US" altLang="zh-CN" dirty="0"/>
              <a:t>A.</a:t>
            </a:r>
            <a:r>
              <a:rPr lang="zh-CN" altLang="zh-CN" dirty="0"/>
              <a:t>检查机器的外观及机器导轨是否有障碍物，电缆及气路是否连接正常； </a:t>
            </a:r>
          </a:p>
          <a:p>
            <a:r>
              <a:rPr lang="en-US" altLang="zh-CN" dirty="0"/>
              <a:t>B.</a:t>
            </a:r>
            <a:r>
              <a:rPr lang="zh-CN" altLang="zh-CN" dirty="0"/>
              <a:t>对导轨及工作台面进行清洁； </a:t>
            </a:r>
          </a:p>
          <a:p>
            <a:r>
              <a:rPr lang="en-US" altLang="zh-CN" dirty="0"/>
              <a:t>C.</a:t>
            </a:r>
            <a:r>
              <a:rPr lang="zh-CN" altLang="zh-CN" dirty="0"/>
              <a:t>检查温度、气压、电压、地线等是否符合要求，对前置过滤器、储气罐、除水机进行放水检 查；</a:t>
            </a:r>
          </a:p>
          <a:p>
            <a:r>
              <a:rPr lang="en-US" altLang="zh-CN" dirty="0"/>
              <a:t>D.</a:t>
            </a:r>
            <a:r>
              <a:rPr lang="zh-CN" altLang="zh-CN" dirty="0"/>
              <a:t>以上条件都具备后，接通</a:t>
            </a:r>
            <a:r>
              <a:rPr lang="en-US" altLang="zh-CN" dirty="0"/>
              <a:t> UPS</a:t>
            </a:r>
            <a:r>
              <a:rPr lang="zh-CN" altLang="zh-CN" dirty="0"/>
              <a:t>、除水机电源，打开气源开关。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）坐标测量机开机操作：</a:t>
            </a:r>
          </a:p>
          <a:p>
            <a:r>
              <a:rPr lang="en-US" altLang="zh-CN" dirty="0"/>
              <a:t>A.</a:t>
            </a:r>
            <a:r>
              <a:rPr lang="zh-CN" altLang="zh-CN" dirty="0"/>
              <a:t>打开起源（气压高于</a:t>
            </a:r>
            <a:r>
              <a:rPr lang="en-US" altLang="zh-CN" dirty="0"/>
              <a:t>0.5MPA</a:t>
            </a:r>
            <a:r>
              <a:rPr lang="zh-CN" altLang="zh-CN" dirty="0"/>
              <a:t>）；</a:t>
            </a:r>
          </a:p>
          <a:p>
            <a:r>
              <a:rPr lang="en-US" altLang="zh-CN" dirty="0"/>
              <a:t>B.</a:t>
            </a:r>
            <a:r>
              <a:rPr lang="zh-CN" altLang="zh-CN" dirty="0"/>
              <a:t>开启控制柜电源，系统进入自检状态（操作盒所有指示灯全亮），开启计算机电源；</a:t>
            </a:r>
          </a:p>
          <a:p>
            <a:r>
              <a:rPr lang="en-US" altLang="zh-CN" dirty="0"/>
              <a:t>C.</a:t>
            </a:r>
            <a:r>
              <a:rPr lang="zh-CN" altLang="zh-CN" dirty="0"/>
              <a:t>系统自检完毕（操作盒部分指示灯灭），按</a:t>
            </a:r>
            <a:r>
              <a:rPr lang="en-US" altLang="zh-CN" dirty="0"/>
              <a:t>machine start</a:t>
            </a:r>
            <a:r>
              <a:rPr lang="zh-CN" altLang="zh-CN" dirty="0"/>
              <a:t>按钮加电；</a:t>
            </a:r>
          </a:p>
          <a:p>
            <a:r>
              <a:rPr lang="en-US" altLang="zh-CN" dirty="0"/>
              <a:t>D.</a:t>
            </a:r>
            <a:r>
              <a:rPr lang="zh-CN" altLang="zh-CN" dirty="0"/>
              <a:t>加电后，启动</a:t>
            </a:r>
            <a:r>
              <a:rPr lang="en-US" altLang="zh-CN" dirty="0"/>
              <a:t>PC-DMIS</a:t>
            </a:r>
            <a:r>
              <a:rPr lang="zh-CN" altLang="zh-CN" dirty="0"/>
              <a:t>软件，测量机进行回机器零点过程；</a:t>
            </a:r>
          </a:p>
          <a:p>
            <a:r>
              <a:rPr lang="en-US" altLang="zh-CN" dirty="0"/>
              <a:t>E.</a:t>
            </a:r>
            <a:r>
              <a:rPr lang="zh-CN" altLang="zh-CN" dirty="0"/>
              <a:t>回机器零点完成后，</a:t>
            </a:r>
            <a:r>
              <a:rPr lang="en-US" altLang="zh-CN" dirty="0"/>
              <a:t>PC-DMIS</a:t>
            </a:r>
            <a:r>
              <a:rPr lang="zh-CN" altLang="zh-CN" dirty="0"/>
              <a:t>进入正常工作界面，测量机进入正常工作状态。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）关机</a:t>
            </a:r>
          </a:p>
          <a:p>
            <a:r>
              <a:rPr lang="zh-CN" altLang="zh-CN" dirty="0"/>
              <a:t>坐标测量机关机操作：</a:t>
            </a:r>
          </a:p>
          <a:p>
            <a:r>
              <a:rPr lang="en-US" altLang="zh-CN" dirty="0"/>
              <a:t>A</a:t>
            </a:r>
            <a:r>
              <a:rPr lang="zh-CN" altLang="zh-CN" dirty="0"/>
              <a:t>首先将测头移动到安全的位置和高度（避免造成意外碰撞）</a:t>
            </a:r>
          </a:p>
          <a:p>
            <a:r>
              <a:rPr lang="en-US" altLang="zh-CN" dirty="0"/>
              <a:t>B</a:t>
            </a:r>
            <a:r>
              <a:rPr lang="zh-CN" altLang="zh-CN" dirty="0"/>
              <a:t>退出</a:t>
            </a:r>
            <a:r>
              <a:rPr lang="en-US" altLang="zh-CN" dirty="0"/>
              <a:t>PC-DMIS</a:t>
            </a:r>
            <a:r>
              <a:rPr lang="zh-CN" altLang="zh-CN" dirty="0"/>
              <a:t>软件，关闭控制系统电源和测座控制器电源；</a:t>
            </a:r>
          </a:p>
          <a:p>
            <a:r>
              <a:rPr lang="en-US" altLang="zh-CN" dirty="0"/>
              <a:t>C</a:t>
            </a:r>
            <a:r>
              <a:rPr lang="zh-CN" altLang="zh-CN" dirty="0"/>
              <a:t>关闭计算机，关闭电源。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三</a:t>
            </a:r>
            <a:r>
              <a:rPr lang="en-US" altLang="zh-CN" dirty="0"/>
              <a:t>.</a:t>
            </a:r>
            <a:r>
              <a:rPr lang="zh-CN" altLang="zh-CN" dirty="0"/>
              <a:t>三坐标测量机测头校验</a:t>
            </a:r>
            <a:r>
              <a:rPr lang="zh-CN" altLang="zh-CN" dirty="0" smtClean="0"/>
              <a:t>测试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加载、配置测头</a:t>
            </a: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538" y="1854476"/>
            <a:ext cx="38671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75" y="1837911"/>
            <a:ext cx="306705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2.</a:t>
            </a:r>
            <a:r>
              <a:rPr lang="zh-CN" altLang="zh-CN" dirty="0"/>
              <a:t>参数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304" y="1724025"/>
            <a:ext cx="6399213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3.</a:t>
            </a:r>
            <a:r>
              <a:rPr lang="zh-CN" altLang="zh-CN" dirty="0"/>
              <a:t>校验测</a:t>
            </a:r>
            <a:r>
              <a:rPr lang="zh-CN" altLang="zh-CN" dirty="0" smtClean="0"/>
              <a:t>头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786" y="1570012"/>
            <a:ext cx="4038095" cy="400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238" y="1665840"/>
            <a:ext cx="44577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二、三坐标测量机</a:t>
            </a:r>
            <a:r>
              <a:rPr lang="en-US" altLang="zh-CN" dirty="0"/>
              <a:t>PC-DMIS </a:t>
            </a:r>
            <a:r>
              <a:rPr lang="zh-CN" altLang="zh-CN" dirty="0"/>
              <a:t>测量</a:t>
            </a:r>
            <a:r>
              <a:rPr lang="zh-CN" altLang="zh-CN" dirty="0" smtClean="0"/>
              <a:t>软件测试</a:t>
            </a:r>
            <a:endParaRPr lang="zh-CN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536" y="2241926"/>
            <a:ext cx="3047619" cy="268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213" y="1562100"/>
            <a:ext cx="48958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252151" y="15621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zh-CN" dirty="0"/>
              <a:t>新建程序</a:t>
            </a:r>
          </a:p>
        </p:txBody>
      </p:sp>
    </p:spTree>
    <p:extLst>
      <p:ext uri="{BB962C8B-B14F-4D97-AF65-F5344CB8AC3E}">
        <p14:creationId xmlns:p14="http://schemas.microsoft.com/office/powerpoint/2010/main" val="256134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2522</Words>
  <Application>Microsoft Office PowerPoint</Application>
  <PresentationFormat>自定义</PresentationFormat>
  <Paragraphs>412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模块描述</vt:lpstr>
      <vt:lpstr>任务一 三坐标测量过程简析</vt:lpstr>
      <vt:lpstr>一、三坐标测量前的准备工作</vt:lpstr>
      <vt:lpstr>二、三坐标测量机开关机测试</vt:lpstr>
      <vt:lpstr>三.三坐标测量机测头校验测试</vt:lpstr>
      <vt:lpstr>2.参数设置</vt:lpstr>
      <vt:lpstr>3.校验测头</vt:lpstr>
      <vt:lpstr>二、三坐标测量机PC-DMIS 测量软件测试</vt:lpstr>
      <vt:lpstr>2.主要窗口介绍</vt:lpstr>
      <vt:lpstr>PowerPoint 演示文稿</vt:lpstr>
      <vt:lpstr>课后想一想</vt:lpstr>
      <vt:lpstr>任务二 116-9868-0901 液压管道连接件的测量</vt:lpstr>
      <vt:lpstr>PowerPoint 演示文稿</vt:lpstr>
      <vt:lpstr>二、手动特征采集</vt:lpstr>
      <vt:lpstr>2.常用特征采集过程简要步骤</vt:lpstr>
      <vt:lpstr>PowerPoint 演示文稿</vt:lpstr>
      <vt:lpstr>PowerPoint 演示文稿</vt:lpstr>
      <vt:lpstr>PowerPoint 演示文稿</vt:lpstr>
      <vt:lpstr>PowerPoint 演示文稿</vt:lpstr>
      <vt:lpstr>三.坐标系确认并找正</vt:lpstr>
      <vt:lpstr>2.坐标系找正方法及过程</vt:lpstr>
      <vt:lpstr>PowerPoint 演示文稿</vt:lpstr>
      <vt:lpstr>四、自动特征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六、运动辅助移动点及运动参数设置</vt:lpstr>
      <vt:lpstr>七、尺寸评价</vt:lpstr>
      <vt:lpstr>PowerPoint 演示文稿</vt:lpstr>
      <vt:lpstr>八、编辑、执行程序以及报告生成</vt:lpstr>
      <vt:lpstr>PowerPoint 演示文稿</vt:lpstr>
      <vt:lpstr>课后想一想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26</cp:revision>
  <dcterms:created xsi:type="dcterms:W3CDTF">2022-09-09T23:31:43Z</dcterms:created>
  <dcterms:modified xsi:type="dcterms:W3CDTF">2023-02-21T00:02:57Z</dcterms:modified>
</cp:coreProperties>
</file>